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8" r:id="rId4"/>
    <p:sldId id="257" r:id="rId5"/>
    <p:sldId id="267" r:id="rId6"/>
    <p:sldId id="258" r:id="rId7"/>
    <p:sldId id="270" r:id="rId8"/>
    <p:sldId id="259" r:id="rId9"/>
    <p:sldId id="269" r:id="rId10"/>
    <p:sldId id="260" r:id="rId11"/>
    <p:sldId id="271" r:id="rId12"/>
    <p:sldId id="261" r:id="rId13"/>
    <p:sldId id="272" r:id="rId14"/>
    <p:sldId id="262" r:id="rId15"/>
    <p:sldId id="273" r:id="rId16"/>
    <p:sldId id="263" r:id="rId17"/>
    <p:sldId id="274" r:id="rId18"/>
    <p:sldId id="264" r:id="rId19"/>
    <p:sldId id="275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ADF1-5C96-40AD-8449-98B951E3B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98A86-3C3A-4BCF-96EF-9F426A8F2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5C36-21DE-4D9B-B7B3-89D0894D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BD1C3-FAAB-4A65-8334-E9592FF4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301A-3BCD-493E-8B6D-4C6F5EBE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3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B83C-C220-4465-A936-36A96562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E983A-0892-4E21-9091-FC7A6DC4C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D7630-3AB8-48A8-B155-68EBDE51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6909F-C9DF-4C55-BDB3-FA62FB47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23CD-EC3B-40C3-BCE4-53A80886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451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7A55F-9F08-42ED-B04B-FD75C27D9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9CED8-68C3-4956-A3EF-71D7745B8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50026-791E-4AFC-BD33-E5517777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5C0AE-43B8-4CEA-9D6B-81B6187D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BAB2E-59C7-44FC-B576-CF544E338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771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3C013-EBF3-4138-95DB-5BD1BAB1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C574-39CD-46B5-9B8D-93224047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4C4CA-0E0F-42DA-9CD9-8DC3D902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A55A2-0406-4E86-8C80-E291D81F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37D8-D53F-4040-B942-77295741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43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4E1B-4663-4CAF-9352-A18E123D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0E89C-7249-4E0E-BCC8-C2B4ABA95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91E9F-15C0-47FF-A3E6-DFDE34EB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766B-ACF2-498A-B040-D6CE4BD4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00EE5-45B0-4D8A-BDE9-F97E49B1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3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7CAE-F699-46D5-A060-9721F442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B8967-001C-478C-8EFC-5970C9DD6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C4C62-1CB6-486E-9926-5FE3BE9CD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03AE7-2A4B-4772-BC90-5A6897B4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A2E74-6F03-4BB2-97F2-561B7479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2D756-9FCF-45A2-AD58-5CE9A490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941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FAB8-0CB4-4ADE-8EC5-10621846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3E25E-0563-49B2-840D-1BA2EEB46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1AF00-D015-4405-8C2D-583885424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8D1B0-129F-4A17-A1CF-D8EBE8B0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049AE-FBCA-4E43-B124-17BCC56E6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F685A-C7D6-404E-9827-51A978DF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0C10B-376C-4029-BDBD-E238EB97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3CCA6-98F6-4553-87AD-D61AFE1F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73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AF91-44B1-45B8-A428-C2351D399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0E49F-CC8F-4BE6-9C48-F6EAC529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405DE-DFCA-4CD3-9176-95881304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AA751-E856-4132-BAF4-2985F5B0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983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526390-1093-436A-AA21-2F6D9178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64EE6-950F-4BDB-8C29-A786A65B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E381C-BA39-4E09-A2AA-FCFA1B66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09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9E2F-FDAC-456D-B8FA-8894FC57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B75E4-3759-41CD-AB4C-252AFE6F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33F8D-A5EE-4A02-AAAD-BC974395E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3A4D9-61E5-44BE-BC1C-5B1B2C56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C3CF2-42BC-4DBF-B627-BB8A6FE0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67420-206F-4467-8CA7-20CC9AA4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94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8D76-DB9A-4D73-8C7B-94AE4AD7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85BFCC-0705-4FD4-89CD-E4C70E82C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368DA-6DF4-4534-BD4B-1D275E6D0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2A20C-597B-4CE8-BBFD-577C506B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E953-98AC-4ED9-83F7-DCDE9E5B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98D0F-AB15-4264-9799-ECCBD4CA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29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67F6A-6E50-4049-9F29-67C82598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F6664-C0C2-488C-889E-6A68C8A1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56F4-47AF-460F-B91B-3A6ADC3FB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36B1F-60AF-4A52-812E-DDCB5AFE79D4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85BDD-A043-441A-BCF1-7EC878173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C33C3-6ADE-4ED6-8057-D9F792960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6237C-294B-4E2C-A052-A626E6A9FD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1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12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image" Target="../media/image16.jpg"/><Relationship Id="rId10" Type="http://schemas.openxmlformats.org/officeDocument/2006/relationships/image" Target="../media/image4.jpg"/><Relationship Id="rId4" Type="http://schemas.openxmlformats.org/officeDocument/2006/relationships/image" Target="../media/image15.jpeg"/><Relationship Id="rId9" Type="http://schemas.openxmlformats.org/officeDocument/2006/relationships/image" Target="../media/image9.png"/><Relationship Id="rId1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3.jpg"/><Relationship Id="rId5" Type="http://schemas.openxmlformats.org/officeDocument/2006/relationships/image" Target="../media/image8.jpeg"/><Relationship Id="rId1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24.jpg"/><Relationship Id="rId10" Type="http://schemas.openxmlformats.org/officeDocument/2006/relationships/slide" Target="slide14.xml"/><Relationship Id="rId4" Type="http://schemas.openxmlformats.org/officeDocument/2006/relationships/image" Target="../media/image3.png"/><Relationship Id="rId9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5.png"/><Relationship Id="rId5" Type="http://schemas.openxmlformats.org/officeDocument/2006/relationships/image" Target="../media/image8.jpeg"/><Relationship Id="rId10" Type="http://schemas.openxmlformats.org/officeDocument/2006/relationships/slide" Target="slide14.xml"/><Relationship Id="rId4" Type="http://schemas.openxmlformats.org/officeDocument/2006/relationships/image" Target="../media/image3.png"/><Relationship Id="rId9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8.jpeg"/><Relationship Id="rId10" Type="http://schemas.openxmlformats.org/officeDocument/2006/relationships/slide" Target="slide16.xml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.png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image" Target="../media/image2.png"/><Relationship Id="rId2" Type="http://schemas.openxmlformats.org/officeDocument/2006/relationships/slide" Target="slide4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.png"/><Relationship Id="rId5" Type="http://schemas.openxmlformats.org/officeDocument/2006/relationships/slide" Target="slide10.xml"/><Relationship Id="rId15" Type="http://schemas.openxmlformats.org/officeDocument/2006/relationships/image" Target="../media/image5.png"/><Relationship Id="rId10" Type="http://schemas.openxmlformats.org/officeDocument/2006/relationships/slide" Target="slide20.xml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slide" Target="slide18.xml"/><Relationship Id="rId4" Type="http://schemas.openxmlformats.org/officeDocument/2006/relationships/image" Target="../media/image31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4.png"/><Relationship Id="rId1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slide" Target="slide6.xml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24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E5A48E-8FA6-4904-9711-E09D37BC3315}"/>
              </a:ext>
            </a:extLst>
          </p:cNvPr>
          <p:cNvGrpSpPr/>
          <p:nvPr/>
        </p:nvGrpSpPr>
        <p:grpSpPr>
          <a:xfrm>
            <a:off x="4180806" y="1447800"/>
            <a:ext cx="2972692" cy="4221957"/>
            <a:chOff x="4180806" y="1447800"/>
            <a:chExt cx="2972692" cy="42219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7A593C-8738-4836-8E38-746264A65D04}"/>
                </a:ext>
              </a:extLst>
            </p:cNvPr>
            <p:cNvGrpSpPr/>
            <p:nvPr/>
          </p:nvGrpSpPr>
          <p:grpSpPr>
            <a:xfrm>
              <a:off x="4180806" y="1447800"/>
              <a:ext cx="2972692" cy="4221957"/>
              <a:chOff x="5559473" y="2667000"/>
              <a:chExt cx="2972692" cy="42219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54CE71D-3CE5-4021-8864-28059349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9473" y="2667000"/>
                <a:ext cx="2972692" cy="422195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C104669-170B-484B-890E-DEC8F7440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2841" y="3043803"/>
                <a:ext cx="2619001" cy="349200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B4D05C-75CF-4254-8EE5-444DD982B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173" y="1824603"/>
              <a:ext cx="2619001" cy="3492001"/>
            </a:xfrm>
            <a:prstGeom prst="rect">
              <a:avLst/>
            </a:prstGeom>
          </p:spPr>
        </p:pic>
      </p:grp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113737-FBED-4734-A96A-90B6F2C2A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71" y="1824602"/>
            <a:ext cx="2619001" cy="34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B8EBC99F-6D4B-4E15-8937-AA01938B323B}"/>
              </a:ext>
            </a:extLst>
          </p:cNvPr>
          <p:cNvSpPr/>
          <p:nvPr/>
        </p:nvSpPr>
        <p:spPr>
          <a:xfrm>
            <a:off x="200705" y="861150"/>
            <a:ext cx="3588351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4. No internet connection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38AFC-125E-4335-988D-A71369CDE82C}"/>
              </a:ext>
            </a:extLst>
          </p:cNvPr>
          <p:cNvSpPr txBox="1"/>
          <p:nvPr/>
        </p:nvSpPr>
        <p:spPr>
          <a:xfrm>
            <a:off x="200705" y="1447800"/>
            <a:ext cx="35529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may be an occasion where the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internet connection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 will be displayed.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screen is a result of the iPad not having an established connection to the internet when an action was taken.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possible that the internet connection has been re-established since the last action so to check and attempt to resolve this issue, we begin with tapping the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Retry Connection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button.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 connection is found you will be taken to the Kiosk main menu.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no connection is found then the iPad will provide you with the following error and further troubleshooting is required.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459DC-BFCB-43AF-A284-2C8CC151825E}"/>
              </a:ext>
            </a:extLst>
          </p:cNvPr>
          <p:cNvGrpSpPr/>
          <p:nvPr/>
        </p:nvGrpSpPr>
        <p:grpSpPr>
          <a:xfrm>
            <a:off x="7580684" y="2072432"/>
            <a:ext cx="4221957" cy="2972692"/>
            <a:chOff x="7580684" y="2072432"/>
            <a:chExt cx="4221957" cy="297269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08CDB5-EDBB-4365-871A-897AD5B81A87}"/>
                </a:ext>
              </a:extLst>
            </p:cNvPr>
            <p:cNvGrpSpPr/>
            <p:nvPr/>
          </p:nvGrpSpPr>
          <p:grpSpPr>
            <a:xfrm rot="-5400000">
              <a:off x="8205317" y="1447799"/>
              <a:ext cx="2972692" cy="4221957"/>
              <a:chOff x="5559473" y="2667000"/>
              <a:chExt cx="2972692" cy="422195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16DBC0F-399A-4D21-BFE1-03E9B4AC4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9473" y="2667000"/>
                <a:ext cx="2972692" cy="42219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CC3B7D9-84C8-4020-B75B-5F0ED1425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2841" y="3043803"/>
                <a:ext cx="2619001" cy="34920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EC8FEB-E88C-4AFB-B8CD-F033A06C5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826" y="2234910"/>
              <a:ext cx="3504662" cy="2617321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CDE91DA-60D1-4C3F-8B77-F26F2A5DAB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62" y="4340812"/>
            <a:ext cx="828675" cy="828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EFCD5B-CDBA-4002-9654-C462F5D23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25" y="4617741"/>
            <a:ext cx="828675" cy="828675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C4DC77A-CFD7-4D3F-9418-178AEACDC8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87" y="2242755"/>
            <a:ext cx="3502461" cy="2626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F6F21-F726-4155-A781-3EC680A0D8BE}"/>
              </a:ext>
            </a:extLst>
          </p:cNvPr>
          <p:cNvSpPr txBox="1"/>
          <p:nvPr/>
        </p:nvSpPr>
        <p:spPr>
          <a:xfrm>
            <a:off x="8520919" y="3155859"/>
            <a:ext cx="21056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700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BD845-8D50-4336-A30C-7940892316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3" y="1223457"/>
            <a:ext cx="4514344" cy="4694292"/>
          </a:xfrm>
          <a:prstGeom prst="rect">
            <a:avLst/>
          </a:prstGeom>
        </p:spPr>
      </p:pic>
      <p:sp>
        <p:nvSpPr>
          <p:cNvPr id="72" name="Arrow: Pentagon 7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9D889D-7467-42A8-8B9E-1B348E09FC0D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Arrow: Pentagon 72">
            <a:hlinkClick r:id="rId12" action="ppaction://hlinksldjump"/>
            <a:extLst>
              <a:ext uri="{FF2B5EF4-FFF2-40B4-BE49-F238E27FC236}">
                <a16:creationId xmlns:a16="http://schemas.microsoft.com/office/drawing/2014/main" id="{859036C9-5336-429C-850E-FD332A55E61C}"/>
              </a:ext>
            </a:extLst>
          </p:cNvPr>
          <p:cNvSpPr/>
          <p:nvPr/>
        </p:nvSpPr>
        <p:spPr>
          <a:xfrm flipH="1">
            <a:off x="4559030" y="6303846"/>
            <a:ext cx="1086908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B4A116-3C4C-4ECE-BA79-104059B40282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35" name="Graphic 34" descr="Repeat">
              <a:extLst>
                <a:ext uri="{FF2B5EF4-FFF2-40B4-BE49-F238E27FC236}">
                  <a16:creationId xmlns:a16="http://schemas.microsoft.com/office/drawing/2014/main" id="{C792A533-6937-4426-84F9-34CD90A2D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ED2E7B-7125-4660-8D19-4B5EE2C1C365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37" name="Rectangle 3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127E6AC-CC0C-424D-AA99-8C1498C77B49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36B08E-4CE2-4793-B500-42971C290BCF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688AD7B-0032-4089-9691-E4484B3BD072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42" name="Arrow: Pentagon 41">
                <a:extLst>
                  <a:ext uri="{FF2B5EF4-FFF2-40B4-BE49-F238E27FC236}">
                    <a16:creationId xmlns:a16="http://schemas.microsoft.com/office/drawing/2014/main" id="{2B1C91B0-76D2-46A4-9E87-87BEC02CD709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43" name="Arrow: Pentagon 42">
                <a:extLst>
                  <a:ext uri="{FF2B5EF4-FFF2-40B4-BE49-F238E27FC236}">
                    <a16:creationId xmlns:a16="http://schemas.microsoft.com/office/drawing/2014/main" id="{E7DAC433-69E9-415F-B3F4-4767243B8860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4" name="Rectangle 43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19636FA6-1A07-4422-9EE1-386C00134A70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40" name="Arrow: Pentagon 3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3104C4C-9099-4BC0-8304-3F41488E30DC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1" name="Arrow: Pentagon 4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AE703EA-F291-4C48-84DD-FD266A918ECB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5647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500"/>
                            </p:stCondLst>
                            <p:childTnLst>
                              <p:par>
                                <p:cTn id="8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2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9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109339E1-8453-4858-A6FC-DCF562EF5B28}"/>
              </a:ext>
            </a:extLst>
          </p:cNvPr>
          <p:cNvSpPr/>
          <p:nvPr/>
        </p:nvSpPr>
        <p:spPr>
          <a:xfrm>
            <a:off x="200705" y="861150"/>
            <a:ext cx="4230618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5. Checking Safari app internet connection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9F4B9B-65C8-432C-AD9F-429A80F15C57}"/>
              </a:ext>
            </a:extLst>
          </p:cNvPr>
          <p:cNvSpPr txBox="1"/>
          <p:nvPr/>
        </p:nvSpPr>
        <p:spPr>
          <a:xfrm>
            <a:off x="200705" y="1447800"/>
            <a:ext cx="35529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Checking another app on your iPad is required to confirm that there is indeed no internet connection. 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home screen, open the safari app.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your browser has a home page set, tap the refresh icon.  You will get on of two possible outcomes: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page will not load with the following error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Safari cannot open the page…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confirms that the iPad has no internet connection.  You </a:t>
            </a:r>
            <a:r>
              <a:rPr lang="en-A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WiFi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network may be unavailable or that there is a network issue that will need to be investigated by your IT specialist.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web page loads successfully, jump back to the running uEducateUs Kiosk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 OK to clear the message box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 Retry Connection button.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Kiosk remains unavailable, you need to restart the app.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FA415F-18A6-432B-8646-9A80E365F420}"/>
              </a:ext>
            </a:extLst>
          </p:cNvPr>
          <p:cNvGrpSpPr/>
          <p:nvPr/>
        </p:nvGrpSpPr>
        <p:grpSpPr>
          <a:xfrm>
            <a:off x="4927897" y="1786626"/>
            <a:ext cx="5921523" cy="4169361"/>
            <a:chOff x="4814092" y="1928897"/>
            <a:chExt cx="5921523" cy="41693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831A48-8F12-4A3A-A245-091CD68A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90173" y="1052816"/>
              <a:ext cx="4169361" cy="59215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95D5E4-6393-41B7-B209-768E547F4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334" y="2207826"/>
              <a:ext cx="4861359" cy="36203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AB52141-F188-4D73-A093-2E8F2A6EB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11" y="5180618"/>
            <a:ext cx="828675" cy="828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A25A77-07CB-4D93-9035-20D95907C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40" y="2065555"/>
            <a:ext cx="4861358" cy="362032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91DE1-F948-471C-9C3C-7AB3F3152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138" y="2065555"/>
            <a:ext cx="4861359" cy="36203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11C398-1CD6-4A90-9C42-2F741CE77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91031" y="1854981"/>
            <a:ext cx="828675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A3FEF-6BAF-4C5A-A2DF-65EDFFC5B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6193" y="2600325"/>
            <a:ext cx="345383" cy="358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831965-1EA9-4CDF-BE06-461290023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7978" y="2074686"/>
            <a:ext cx="4861360" cy="3612476"/>
          </a:xfrm>
          <a:prstGeom prst="rect">
            <a:avLst/>
          </a:prstGeom>
        </p:spPr>
      </p:pic>
      <p:pic>
        <p:nvPicPr>
          <p:cNvPr id="30" name="Picture 29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2BCA3178-1482-4C6B-9FA3-8A2213198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12" y="2070760"/>
            <a:ext cx="4861361" cy="36203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9C4121-9A66-4F13-932A-07B392472A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12" y="3853750"/>
            <a:ext cx="828675" cy="8286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145D5E-BB31-4BD5-BB2A-B38DA1342B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42" y="2072280"/>
            <a:ext cx="4861362" cy="36144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7EA012-215A-420F-AD02-F0674CA68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62" y="5382905"/>
            <a:ext cx="828675" cy="828675"/>
          </a:xfrm>
          <a:prstGeom prst="rect">
            <a:avLst/>
          </a:prstGeom>
        </p:spPr>
      </p:pic>
      <p:pic>
        <p:nvPicPr>
          <p:cNvPr id="36" name="Picture 3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E09EF5-08B4-4E51-9196-3D0A7A0D50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87" y="2074686"/>
            <a:ext cx="4858891" cy="36199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CCF706E-939E-4F87-AE73-7CC5EC698BC6}"/>
              </a:ext>
            </a:extLst>
          </p:cNvPr>
          <p:cNvSpPr txBox="1"/>
          <p:nvPr/>
        </p:nvSpPr>
        <p:spPr>
          <a:xfrm>
            <a:off x="7971813" y="3150502"/>
            <a:ext cx="21056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700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11C398-1CD6-4A90-9C42-2F741CE77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758675" y="3970716"/>
            <a:ext cx="828675" cy="914400"/>
          </a:xfrm>
          <a:prstGeom prst="rect">
            <a:avLst/>
          </a:prstGeom>
        </p:spPr>
      </p:pic>
      <p:sp>
        <p:nvSpPr>
          <p:cNvPr id="78" name="Arrow: Pentagon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1C940C-E166-494D-BA23-16FC8F7E15E2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9" name="Arrow: Pentagon 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CB2B520-0CD2-42DA-BF29-BF2B2AEBD11E}"/>
              </a:ext>
            </a:extLst>
          </p:cNvPr>
          <p:cNvSpPr/>
          <p:nvPr/>
        </p:nvSpPr>
        <p:spPr>
          <a:xfrm flipH="1">
            <a:off x="4559030" y="6303846"/>
            <a:ext cx="1086908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0E0272-97CA-4A8A-A494-349E1D86F849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37" name="Graphic 36" descr="Repeat">
              <a:extLst>
                <a:ext uri="{FF2B5EF4-FFF2-40B4-BE49-F238E27FC236}">
                  <a16:creationId xmlns:a16="http://schemas.microsoft.com/office/drawing/2014/main" id="{11E92621-E0C3-4B9F-A7EE-A7438907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59FEA9-1A81-4B55-AAC2-0D5C4B2DA05C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39" name="Rectangle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36EF73E-D3D5-4130-99E7-64A5937074AF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DCB813-3172-481E-B399-0D9029D1BF0C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08EA55-3A1B-4ACD-8A57-94147585C4DE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44" name="Arrow: Pentagon 43">
                <a:extLst>
                  <a:ext uri="{FF2B5EF4-FFF2-40B4-BE49-F238E27FC236}">
                    <a16:creationId xmlns:a16="http://schemas.microsoft.com/office/drawing/2014/main" id="{36F485D4-F6E3-4C54-8439-5422601C12A1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24577DD4-CBF6-4421-A629-24F0C90B613A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6" name="Rectangle 45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5A7DD693-41FF-4444-B9AC-64FC15E8BA03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42" name="Arrow: Pentagon 4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031A133-5426-47B6-9424-B913DFCA4B27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3" name="Arrow: Pentagon 4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A395875-F593-4A15-B680-5F9D0F573F5E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3271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750"/>
                            </p:stCondLst>
                            <p:childTnLst>
                              <p:par>
                                <p:cTn id="22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2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250"/>
                            </p:stCondLst>
                            <p:childTnLst>
                              <p:par>
                                <p:cTn id="4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7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25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4250"/>
                            </p:stCondLst>
                            <p:childTnLst>
                              <p:par>
                                <p:cTn id="72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75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6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75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1750"/>
                            </p:stCondLst>
                            <p:childTnLst>
                              <p:par>
                                <p:cTn id="92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2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3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425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25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6250"/>
                            </p:stCondLst>
                            <p:childTnLst>
                              <p:par>
                                <p:cTn id="112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67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875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75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7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4750"/>
                            </p:stCondLst>
                            <p:childTnLst>
                              <p:par>
                                <p:cTn id="1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78" grpId="0"/>
      <p:bldP spid="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24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DA283B75-19E5-4E73-84A1-D80BE1BB644B}"/>
              </a:ext>
            </a:extLst>
          </p:cNvPr>
          <p:cNvSpPr/>
          <p:nvPr/>
        </p:nvSpPr>
        <p:spPr>
          <a:xfrm>
            <a:off x="200705" y="861150"/>
            <a:ext cx="4230618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6. Restarting the Kiosk app.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50D3F-C0B9-4562-AB2B-FB9CFBF8C68E}"/>
              </a:ext>
            </a:extLst>
          </p:cNvPr>
          <p:cNvSpPr txBox="1"/>
          <p:nvPr/>
        </p:nvSpPr>
        <p:spPr>
          <a:xfrm>
            <a:off x="200705" y="1447800"/>
            <a:ext cx="4230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restart the Kiosk app, simply double press the Home button on the iPad. 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will open the App view screen.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Simply flick up on the visible Kiosk app and it will disappear.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now easily open a new instance of the Kiosk by tapping the Kiosk app icon from the shortcut list.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Kiosk App will go through its start up process and load to the Main menu.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Kiosk application registers the iPad device id upon its first successful login. Please give the device 5-10 seconds for the iPad to pass its authentication process back to uEducateUs.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will then automatically login to the main menu.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iPad remains on the Login screen after this time, please enter a current uEducateUs Administrator login to be taken to the main menu.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7D45A8-C662-42C7-9237-F44D82DC6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61170" y="841528"/>
            <a:ext cx="4169361" cy="59215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40D72E-09A9-4244-8BC1-3D65D87A6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1990725"/>
            <a:ext cx="4853647" cy="3629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D3ED78-C2BA-4DF0-B3CD-794831327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801" y="2000250"/>
            <a:ext cx="2695738" cy="143827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9D731D-312A-4D43-9275-A568B6A172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83" y="1987776"/>
            <a:ext cx="4853647" cy="36290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9C4121-9A66-4F13-932A-07B392472A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12" y="3014662"/>
            <a:ext cx="828675" cy="8286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370CF5-BDE5-4353-8B79-0865FD5DA4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640000">
            <a:off x="10836338" y="3528927"/>
            <a:ext cx="828675" cy="828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9C4121-9A66-4F13-932A-07B392472A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72" y="5189263"/>
            <a:ext cx="828675" cy="828675"/>
          </a:xfrm>
          <a:prstGeom prst="rect">
            <a:avLst/>
          </a:prstGeom>
        </p:spPr>
      </p:pic>
      <p:pic>
        <p:nvPicPr>
          <p:cNvPr id="28" name="Picture 2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5DFD591-318B-45C6-B2B0-E0CF2EBDA3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83" y="2000250"/>
            <a:ext cx="4853647" cy="36165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E331AF-AC10-4895-90CA-E299C6530135}"/>
              </a:ext>
            </a:extLst>
          </p:cNvPr>
          <p:cNvSpPr txBox="1"/>
          <p:nvPr/>
        </p:nvSpPr>
        <p:spPr>
          <a:xfrm>
            <a:off x="7971813" y="3150502"/>
            <a:ext cx="210560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700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66" name="Arrow: Pentagon 6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3B768A-C437-40C1-A06A-0B7F6BDC7989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Arrow: Pentagon 66">
            <a:hlinkClick r:id="rId10" action="ppaction://hlinksldjump"/>
            <a:extLst>
              <a:ext uri="{FF2B5EF4-FFF2-40B4-BE49-F238E27FC236}">
                <a16:creationId xmlns:a16="http://schemas.microsoft.com/office/drawing/2014/main" id="{921B2DDF-6099-4A96-85F4-266F3933ECC5}"/>
              </a:ext>
            </a:extLst>
          </p:cNvPr>
          <p:cNvSpPr/>
          <p:nvPr/>
        </p:nvSpPr>
        <p:spPr>
          <a:xfrm flipH="1">
            <a:off x="4559030" y="6303846"/>
            <a:ext cx="1086908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1D862B-9F7A-43AD-ACD0-B0EE73ABEAFF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30" name="Graphic 29" descr="Repeat">
              <a:extLst>
                <a:ext uri="{FF2B5EF4-FFF2-40B4-BE49-F238E27FC236}">
                  <a16:creationId xmlns:a16="http://schemas.microsoft.com/office/drawing/2014/main" id="{7B99ABA7-B76C-4CC7-AC43-0C264DBC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9CC1CA-4222-4F24-975F-BA7FA810AE5D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33" name="Rectangle 3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AA72724-6475-42C4-BC4E-11C62D8AB67B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3F36C2-3BD3-4F9E-A1EE-2F0D37B31C97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28CFECA-6D1C-4657-B4B3-4747CB386AE9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235D6DD0-1480-4B97-BE15-6B6727DC50F0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39" name="Arrow: Pentagon 38">
                <a:extLst>
                  <a:ext uri="{FF2B5EF4-FFF2-40B4-BE49-F238E27FC236}">
                    <a16:creationId xmlns:a16="http://schemas.microsoft.com/office/drawing/2014/main" id="{62155326-729F-4C42-8083-5BF258E9CDB8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0" name="Rectangle 39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06F9F3D3-1425-4321-89C0-7A76606A84C0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36" name="Arrow: Pentagon 3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1EEAAA8-B279-4002-8127-DEA2252ABFCE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7" name="Arrow: Pentagon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DC3F2D9-F442-4056-90D4-EFFC7EEE3F08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9541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6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222 -0.163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500"/>
                            </p:stCondLst>
                            <p:childTnLst>
                              <p:par>
                                <p:cTn id="9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82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A19A676-7F66-4596-A49D-A1A7F60F37C5}"/>
              </a:ext>
            </a:extLst>
          </p:cNvPr>
          <p:cNvSpPr/>
          <p:nvPr/>
        </p:nvSpPr>
        <p:spPr>
          <a:xfrm>
            <a:off x="200705" y="861150"/>
            <a:ext cx="3868357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7. Reboot iPad.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182C70-79A0-4A7F-B078-859D782DC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8540" y="814412"/>
            <a:ext cx="4169361" cy="59215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3B6D15-E45F-4838-8FFB-32C732870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40" y="1965009"/>
            <a:ext cx="4861359" cy="36203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2A3AF5-CD64-4861-8F28-517B89059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40" y="1965008"/>
            <a:ext cx="4861359" cy="36203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8C4C283-A01F-4C21-B2B3-09CFA6E16BDE}"/>
              </a:ext>
            </a:extLst>
          </p:cNvPr>
          <p:cNvSpPr txBox="1"/>
          <p:nvPr/>
        </p:nvSpPr>
        <p:spPr>
          <a:xfrm>
            <a:off x="200705" y="1447800"/>
            <a:ext cx="355291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perform a iPad reboot, you will need to hold the Sleep/Wake button for about 4-5 seconds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iPad display will ask you to slide to power off.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the icon to the right to preform a reboot.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powered down, press and hold the Sleep/Wake button again to turn on the device.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the Kiosk app and check it is operating as expected.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at this stage the Kiosk remains inoperable, the final option is to uninstall the Kiosk app and reinstall it.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B90494-4B66-4E2E-98AC-1FCF21D6C38D}"/>
              </a:ext>
            </a:extLst>
          </p:cNvPr>
          <p:cNvGrpSpPr/>
          <p:nvPr/>
        </p:nvGrpSpPr>
        <p:grpSpPr>
          <a:xfrm>
            <a:off x="4069062" y="1573966"/>
            <a:ext cx="1026628" cy="633413"/>
            <a:chOff x="0" y="0"/>
            <a:chExt cx="1026628" cy="633413"/>
          </a:xfrm>
        </p:grpSpPr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7034BED2-376D-4D03-BB7C-02CCE2C78862}"/>
                </a:ext>
              </a:extLst>
            </p:cNvPr>
            <p:cNvSpPr/>
            <p:nvPr/>
          </p:nvSpPr>
          <p:spPr>
            <a:xfrm rot="16200000">
              <a:off x="681261" y="333375"/>
              <a:ext cx="228600" cy="3714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AU" sz="1100"/>
            </a:p>
          </p:txBody>
        </p:sp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50B08AF7-D356-4048-85D2-71DCF6D1D122}"/>
                </a:ext>
              </a:extLst>
            </p:cNvPr>
            <p:cNvSpPr txBox="1"/>
            <p:nvPr/>
          </p:nvSpPr>
          <p:spPr>
            <a:xfrm>
              <a:off x="0" y="0"/>
              <a:ext cx="1026628" cy="5114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Sleep/Wake</a:t>
              </a:r>
            </a:p>
            <a:p>
              <a:pPr algn="ctr"/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Button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9C4121-9A66-4F13-932A-07B392472A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64" y="2207379"/>
            <a:ext cx="828675" cy="828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EA817D-22C0-4EF8-AAD7-60602BB4B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539" y="1959728"/>
            <a:ext cx="4861359" cy="3621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C742EC-3A8F-4E78-95CC-3C1159FA6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26" y="5164625"/>
            <a:ext cx="828675" cy="828675"/>
          </a:xfrm>
          <a:prstGeom prst="rect">
            <a:avLst/>
          </a:prstGeom>
        </p:spPr>
      </p:pic>
      <p:pic>
        <p:nvPicPr>
          <p:cNvPr id="27" name="Picture 2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24344A5-A7AF-49B6-8239-38D0A8CDAA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94" y="1962412"/>
            <a:ext cx="4853647" cy="3616551"/>
          </a:xfrm>
          <a:prstGeom prst="rect">
            <a:avLst/>
          </a:prstGeom>
        </p:spPr>
      </p:pic>
      <p:sp>
        <p:nvSpPr>
          <p:cNvPr id="65" name="Arrow: Pentagon 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EA326D-55C4-41D6-B1B3-10893BC7CD31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6" name="Arrow: Pentagon 65">
            <a:hlinkClick r:id="rId10" action="ppaction://hlinksldjump"/>
            <a:extLst>
              <a:ext uri="{FF2B5EF4-FFF2-40B4-BE49-F238E27FC236}">
                <a16:creationId xmlns:a16="http://schemas.microsoft.com/office/drawing/2014/main" id="{4FEFECFC-D278-4923-B7D3-97531A380C0A}"/>
              </a:ext>
            </a:extLst>
          </p:cNvPr>
          <p:cNvSpPr/>
          <p:nvPr/>
        </p:nvSpPr>
        <p:spPr>
          <a:xfrm flipH="1">
            <a:off x="4559030" y="6303846"/>
            <a:ext cx="1086908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AC769A-572D-4D71-BA19-89EE0E738371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29" name="Graphic 28" descr="Repeat">
              <a:extLst>
                <a:ext uri="{FF2B5EF4-FFF2-40B4-BE49-F238E27FC236}">
                  <a16:creationId xmlns:a16="http://schemas.microsoft.com/office/drawing/2014/main" id="{5C577EE3-7FFC-407B-9F77-7BCC0A50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E40C71-63E3-4DD9-8CAE-75035E082F35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31" name="Rectangle 3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AABC7C0-07B4-42DA-993A-2085373817BD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06686D-F3FA-4035-A340-0A6B3C837F2D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F31DEE-112C-440E-8BB1-1161406970CC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39" name="Arrow: Pentagon 38">
                <a:extLst>
                  <a:ext uri="{FF2B5EF4-FFF2-40B4-BE49-F238E27FC236}">
                    <a16:creationId xmlns:a16="http://schemas.microsoft.com/office/drawing/2014/main" id="{40E6F83F-3BAE-4E0B-8564-66CF238C1408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40" name="Arrow: Pentagon 39">
                <a:extLst>
                  <a:ext uri="{FF2B5EF4-FFF2-40B4-BE49-F238E27FC236}">
                    <a16:creationId xmlns:a16="http://schemas.microsoft.com/office/drawing/2014/main" id="{E18793CF-D3EA-45DF-8A4B-FE13FA5B6568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1" name="Rectangle 40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C69331B5-C613-475F-A966-C861C2F6C5DD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37" name="Arrow: Pentagon 3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301CD57-A2AF-4C32-834D-84B09545FAB3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8" name="Arrow: Pentagon 3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FC23CD-7495-40C6-9664-C709EFC1D707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57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4.07407E-6 L 0.07747 -0.0002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8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34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6C053F90-769C-4736-92E0-EDE65D3A18E9}"/>
              </a:ext>
            </a:extLst>
          </p:cNvPr>
          <p:cNvSpPr/>
          <p:nvPr/>
        </p:nvSpPr>
        <p:spPr>
          <a:xfrm>
            <a:off x="200705" y="861150"/>
            <a:ext cx="4230618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8. Delete and installing the Kiosk app.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5C2F7D-5D7B-4EB4-B62B-C038D5A23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0839" y="571719"/>
            <a:ext cx="4169361" cy="592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D2A110-0097-4FD1-BAA7-F572D4240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2" y="1710072"/>
            <a:ext cx="4859753" cy="3644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21A413-360C-482F-B205-1B8823B87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488" y="2711739"/>
            <a:ext cx="5125165" cy="1514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128BB3-29C8-4D46-97F8-C884741A9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93" y="1710071"/>
            <a:ext cx="4859753" cy="3644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2CD40-9F11-44EB-B47B-D3FED005E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707" y="2400086"/>
            <a:ext cx="4458322" cy="22482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7F57D5-9C2E-4040-9628-68456E583F70}"/>
              </a:ext>
            </a:extLst>
          </p:cNvPr>
          <p:cNvSpPr txBox="1"/>
          <p:nvPr/>
        </p:nvSpPr>
        <p:spPr>
          <a:xfrm>
            <a:off x="200705" y="1447800"/>
            <a:ext cx="3552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uninstall the Kiosk you need to need to hold your finger on the Kiosk app icon.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about 2 seconds, the app will begin to wiggle and a small will be displayed in the top left of the icon.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tapping on X the iPad will provide you with a prompt to confirm you wish to delete the Kiosk app.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 Delete to proceed with removing the Kiosk app from the iPad.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reboot of the iPad is recommended at this stage. 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complete, open the apple app store by tapping the app store icon and searching for uEducateUs Kiosk application.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23DF1C-D27A-49BA-8B7C-E456019EF8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76" y="3054744"/>
            <a:ext cx="828675" cy="828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ACD634-70F4-47C3-8AD9-617AB5B42B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85" y="3547643"/>
            <a:ext cx="828675" cy="8286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9C4121-9A66-4F13-932A-07B392472A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44" y="4875361"/>
            <a:ext cx="828675" cy="828675"/>
          </a:xfrm>
          <a:prstGeom prst="rect">
            <a:avLst/>
          </a:prstGeom>
        </p:spPr>
      </p:pic>
      <p:sp>
        <p:nvSpPr>
          <p:cNvPr id="54" name="Arrow: Pentagon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6579E2-6C48-470F-AFEB-EC8CA3446F2E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Arrow: Pentagon 54">
            <a:hlinkClick r:id="rId10" action="ppaction://hlinksldjump"/>
            <a:extLst>
              <a:ext uri="{FF2B5EF4-FFF2-40B4-BE49-F238E27FC236}">
                <a16:creationId xmlns:a16="http://schemas.microsoft.com/office/drawing/2014/main" id="{648A73B7-8CC3-4920-922B-4BF8DE1088B0}"/>
              </a:ext>
            </a:extLst>
          </p:cNvPr>
          <p:cNvSpPr/>
          <p:nvPr/>
        </p:nvSpPr>
        <p:spPr>
          <a:xfrm flipH="1">
            <a:off x="4559030" y="6303846"/>
            <a:ext cx="1086908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03C224-519F-4807-8AB9-1A0FDC7DE3D6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28" name="Graphic 27" descr="Repeat">
              <a:extLst>
                <a:ext uri="{FF2B5EF4-FFF2-40B4-BE49-F238E27FC236}">
                  <a16:creationId xmlns:a16="http://schemas.microsoft.com/office/drawing/2014/main" id="{946E5B83-DDB4-4D7E-B26D-1407D818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47E0C-4BCC-405F-A67C-0420A34D0B15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30" name="Rectangle 2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F317751-0C91-43E6-835C-EE2E67D11468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94F1F1-96CF-455D-BC4D-D66290632184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D070194-7C4A-473B-8331-36526668B788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31FAB8B1-1998-4183-822E-EE4E69CDE4D8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20C3456F-8E33-45EA-8ED7-D0288FBACA49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37" name="Rectangle 36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A19DA93D-269C-4CEC-9445-5A717EB3B8D1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33" name="Arrow: Pentagon 3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39652F6-D3A4-48F3-9593-58AD5AA9E5DB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4" name="Arrow: Pentagon 3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097939-EF0E-48DF-A66A-F0DD2A7DEC9C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294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500"/>
                            </p:stCondLst>
                            <p:childTnLst>
                              <p:par>
                                <p:cTn id="9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5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EE3436-F1D0-44BB-AB82-67E84176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2952206" cy="6078583"/>
          </a:xfrm>
        </p:spPr>
        <p:txBody>
          <a:bodyPr>
            <a:normAutofit/>
          </a:bodyPr>
          <a:lstStyle/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AU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Kiosk </a:t>
            </a:r>
          </a:p>
          <a:p>
            <a:pPr algn="l"/>
            <a:r>
              <a:rPr lang="en-AU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Troubleshooting Guide.</a:t>
            </a:r>
          </a:p>
          <a:p>
            <a:pPr algn="l"/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iPad introduction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iPad features you need to know.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Apps view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 internet connection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Checking your iPad has a internet connection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Restarting the Kiosk App.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Reboot iPad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Deleting and installing the Kiosk App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r>
              <a:rPr lang="en-AU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uEducateUs Support.</a:t>
            </a:r>
            <a:endParaRPr lang="en-AU" sz="1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endParaRPr lang="en-A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85937C-C0A3-4230-AAAC-B973781D7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85195C-F92C-479C-92BD-6EACC7C4CF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56D94-D034-42E8-A3C7-CB57E3AC52F5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A87979-3954-4897-9FFA-DA40EE50E5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0173" y="738491"/>
            <a:ext cx="4169361" cy="5921523"/>
          </a:xfrm>
          <a:prstGeom prst="rect">
            <a:avLst/>
          </a:prstGeom>
        </p:spPr>
      </p:pic>
      <p:pic>
        <p:nvPicPr>
          <p:cNvPr id="15" name="Picture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0AA9429-4C00-48C9-88A8-80AD9CB3AD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12" y="1892162"/>
            <a:ext cx="4897721" cy="367329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1CD28A8-8B2E-467C-A80C-724E45C0005F}"/>
              </a:ext>
            </a:extLst>
          </p:cNvPr>
          <p:cNvGrpSpPr/>
          <p:nvPr/>
        </p:nvGrpSpPr>
        <p:grpSpPr>
          <a:xfrm>
            <a:off x="4848901" y="6303847"/>
            <a:ext cx="2494198" cy="429337"/>
            <a:chOff x="551538" y="6229905"/>
            <a:chExt cx="2494198" cy="429337"/>
          </a:xfrm>
        </p:grpSpPr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5C556F90-7E83-4CA9-A468-84CD6FB34554}"/>
                </a:ext>
              </a:extLst>
            </p:cNvPr>
            <p:cNvSpPr/>
            <p:nvPr/>
          </p:nvSpPr>
          <p:spPr>
            <a:xfrm>
              <a:off x="2255161" y="6229907"/>
              <a:ext cx="790575" cy="429333"/>
            </a:xfrm>
            <a:prstGeom prst="homePlate">
              <a:avLst>
                <a:gd name="adj" fmla="val 54437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Next</a:t>
              </a:r>
            </a:p>
          </p:txBody>
        </p:sp>
        <p:sp>
          <p:nvSpPr>
            <p:cNvPr id="35" name="Arrow: Pentagon 34">
              <a:extLst>
                <a:ext uri="{FF2B5EF4-FFF2-40B4-BE49-F238E27FC236}">
                  <a16:creationId xmlns:a16="http://schemas.microsoft.com/office/drawing/2014/main" id="{B5D1B95E-FE04-40B8-BAB2-E617B761598B}"/>
                </a:ext>
              </a:extLst>
            </p:cNvPr>
            <p:cNvSpPr/>
            <p:nvPr/>
          </p:nvSpPr>
          <p:spPr>
            <a:xfrm rot="10800000" flipV="1">
              <a:off x="551538" y="6229910"/>
              <a:ext cx="790575" cy="429332"/>
            </a:xfrm>
            <a:prstGeom prst="homePlate">
              <a:avLst>
                <a:gd name="adj" fmla="val 60259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err="1"/>
                <a:t>Prev</a:t>
              </a:r>
              <a:endParaRPr lang="en-AU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599378-DC14-43C6-A2FC-D9FF281658B6}"/>
                </a:ext>
              </a:extLst>
            </p:cNvPr>
            <p:cNvSpPr/>
            <p:nvPr/>
          </p:nvSpPr>
          <p:spPr>
            <a:xfrm>
              <a:off x="1420494" y="6229905"/>
              <a:ext cx="749842" cy="4293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Home</a:t>
              </a:r>
            </a:p>
          </p:txBody>
        </p:sp>
      </p:grpSp>
      <p:sp>
        <p:nvSpPr>
          <p:cNvPr id="10" name="Arrow: Pentagon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5C9548-6989-4B2C-BDCC-3260E1CA2AC1}"/>
              </a:ext>
            </a:extLst>
          </p:cNvPr>
          <p:cNvSpPr/>
          <p:nvPr/>
        </p:nvSpPr>
        <p:spPr>
          <a:xfrm>
            <a:off x="6552524" y="6303847"/>
            <a:ext cx="790575" cy="429333"/>
          </a:xfrm>
          <a:prstGeom prst="homePlate">
            <a:avLst>
              <a:gd name="adj" fmla="val 522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67B846-CC14-49AD-A913-9E634659F7BB}"/>
              </a:ext>
            </a:extLst>
          </p:cNvPr>
          <p:cNvGrpSpPr/>
          <p:nvPr/>
        </p:nvGrpSpPr>
        <p:grpSpPr>
          <a:xfrm>
            <a:off x="221722" y="6219252"/>
            <a:ext cx="1459149" cy="429335"/>
            <a:chOff x="91087" y="6306342"/>
            <a:chExt cx="1459149" cy="429335"/>
          </a:xfrm>
        </p:grpSpPr>
        <p:pic>
          <p:nvPicPr>
            <p:cNvPr id="6" name="Graphic 5" descr="Repeat">
              <a:extLst>
                <a:ext uri="{FF2B5EF4-FFF2-40B4-BE49-F238E27FC236}">
                  <a16:creationId xmlns:a16="http://schemas.microsoft.com/office/drawing/2014/main" id="{F7E49B1F-BBEA-4EF7-8E40-11FAD0317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390CE6-25EE-4807-98BC-A6626483C0B0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8" name="Rectangl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7054D16-FADB-4489-A5C9-C7F55B56FAAC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62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6C053F90-769C-4736-92E0-EDE65D3A18E9}"/>
              </a:ext>
            </a:extLst>
          </p:cNvPr>
          <p:cNvSpPr/>
          <p:nvPr/>
        </p:nvSpPr>
        <p:spPr>
          <a:xfrm>
            <a:off x="200705" y="861150"/>
            <a:ext cx="4230618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9. Contact uEducateUs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FE8AE-FB15-48C2-AA1D-E9DFE317C829}"/>
              </a:ext>
            </a:extLst>
          </p:cNvPr>
          <p:cNvSpPr txBox="1"/>
          <p:nvPr/>
        </p:nvSpPr>
        <p:spPr>
          <a:xfrm>
            <a:off x="200705" y="1447800"/>
            <a:ext cx="3552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continue to experience with the Kiosk, please contact the uEducateUs support team to conduct further investigation.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It's possible that the iPad has developed an issue, or updates to the iPad may need to be carried out.</a:t>
            </a:r>
          </a:p>
        </p:txBody>
      </p:sp>
      <p:pic>
        <p:nvPicPr>
          <p:cNvPr id="3" name="Graphic 2" descr="Telephone">
            <a:extLst>
              <a:ext uri="{FF2B5EF4-FFF2-40B4-BE49-F238E27FC236}">
                <a16:creationId xmlns:a16="http://schemas.microsoft.com/office/drawing/2014/main" id="{1EAACE9E-A928-467C-906B-52FF2524A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6988" y="2792520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E51EC-8A97-48B2-9843-529C708F4CCB}"/>
              </a:ext>
            </a:extLst>
          </p:cNvPr>
          <p:cNvSpPr txBox="1"/>
          <p:nvPr/>
        </p:nvSpPr>
        <p:spPr>
          <a:xfrm>
            <a:off x="5767883" y="2865000"/>
            <a:ext cx="3698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1300 833 500</a:t>
            </a:r>
          </a:p>
        </p:txBody>
      </p:sp>
      <p:pic>
        <p:nvPicPr>
          <p:cNvPr id="10" name="Graphic 9" descr="Email">
            <a:extLst>
              <a:ext uri="{FF2B5EF4-FFF2-40B4-BE49-F238E27FC236}">
                <a16:creationId xmlns:a16="http://schemas.microsoft.com/office/drawing/2014/main" id="{D51F9C7A-7E04-477A-A528-BFD8E91FC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6988" y="3998982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F99661-3EA7-41CA-BD1C-43E2333579BD}"/>
              </a:ext>
            </a:extLst>
          </p:cNvPr>
          <p:cNvSpPr txBox="1"/>
          <p:nvPr/>
        </p:nvSpPr>
        <p:spPr>
          <a:xfrm>
            <a:off x="5767883" y="4194572"/>
            <a:ext cx="542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support@ueducateus.com.au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EFDBB9-4369-4242-B4E5-3B30FABAFE8C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22" name="Graphic 21" descr="Repeat">
              <a:extLst>
                <a:ext uri="{FF2B5EF4-FFF2-40B4-BE49-F238E27FC236}">
                  <a16:creationId xmlns:a16="http://schemas.microsoft.com/office/drawing/2014/main" id="{740CE562-508E-4636-8025-83635FCFB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99EC0D-46AA-4F66-A9D2-DF8488EEB51E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24" name="Rectangl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E02E6AB-24AD-4752-A63B-D2596D0C4E2E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09968C-337D-4AB5-A949-1B3BC5900174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96258FB-9BF8-4332-A652-38A4E5EEFFBC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29" name="Arrow: Pentagon 28">
                <a:extLst>
                  <a:ext uri="{FF2B5EF4-FFF2-40B4-BE49-F238E27FC236}">
                    <a16:creationId xmlns:a16="http://schemas.microsoft.com/office/drawing/2014/main" id="{F6AAC121-9C10-4007-B3F6-FC23AD31A8F8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808B08EE-E04F-4272-B2BC-BE91ECCED754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31" name="Rectangle 30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5035AED6-462B-41F7-8FB0-074D41AB9592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27" name="Arrow: Pentagon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893FA05-7788-4F15-A2B5-832D6623BDA9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42034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66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25151-7532-4F11-A833-E3497FF8013B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AE5D0D86-1B60-4306-9FBB-634CE284E9F9}"/>
              </a:ext>
            </a:extLst>
          </p:cNvPr>
          <p:cNvSpPr/>
          <p:nvPr/>
        </p:nvSpPr>
        <p:spPr>
          <a:xfrm>
            <a:off x="200705" y="861150"/>
            <a:ext cx="2751501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1. iPad 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852DD-379E-4A96-B921-5A4EAEFFC630}"/>
              </a:ext>
            </a:extLst>
          </p:cNvPr>
          <p:cNvSpPr txBox="1"/>
          <p:nvPr/>
        </p:nvSpPr>
        <p:spPr>
          <a:xfrm>
            <a:off x="200705" y="1447800"/>
            <a:ext cx="4504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uEducateUs Kiosk requires an iPad with iOS 7.1 or later and operates in both portrait and landscape mode.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9AE875-3701-4BB2-AEA3-6D0ED7FC97A9}"/>
              </a:ext>
            </a:extLst>
          </p:cNvPr>
          <p:cNvGrpSpPr/>
          <p:nvPr/>
        </p:nvGrpSpPr>
        <p:grpSpPr>
          <a:xfrm>
            <a:off x="1585518" y="2022944"/>
            <a:ext cx="2817827" cy="4002010"/>
            <a:chOff x="5559473" y="2667000"/>
            <a:chExt cx="2972692" cy="42219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3152DE-CB02-4BD7-948C-F95711787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473" y="2667000"/>
              <a:ext cx="2972692" cy="422195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7CD950-9311-4E00-AEC5-327D37C0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841" y="3043803"/>
              <a:ext cx="2619001" cy="3492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BC57D-423F-4383-BCB0-FD8A9F5DCF5E}"/>
              </a:ext>
            </a:extLst>
          </p:cNvPr>
          <p:cNvGrpSpPr/>
          <p:nvPr/>
        </p:nvGrpSpPr>
        <p:grpSpPr>
          <a:xfrm>
            <a:off x="5784169" y="2570242"/>
            <a:ext cx="4221957" cy="2972692"/>
            <a:chOff x="5691890" y="2570242"/>
            <a:chExt cx="4221957" cy="29726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D5F25D-F19C-4BB0-8CD5-2305EE40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16523" y="1945609"/>
              <a:ext cx="2972692" cy="42219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D2A110-0097-4FD1-BAA7-F572D4240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554" y="2769934"/>
              <a:ext cx="3460629" cy="25954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1074A1-817E-4AE7-908F-A6F56FBBCCDA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25" name="Graphic 24" descr="Repeat">
              <a:extLst>
                <a:ext uri="{FF2B5EF4-FFF2-40B4-BE49-F238E27FC236}">
                  <a16:creationId xmlns:a16="http://schemas.microsoft.com/office/drawing/2014/main" id="{7196209A-71F3-4DC4-B088-AA4C96FBF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542E6A-DA15-40A5-B51B-96AE856F6A3B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27" name="Rectangle 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27AFCA-FBD7-4F0B-A30B-407FE01857F5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96831B-4090-4A64-8A2D-0D207954AB0C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FD78235-75CC-40B7-BC85-1187D1A2A481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47" name="Arrow: Pentagon 46">
                <a:extLst>
                  <a:ext uri="{FF2B5EF4-FFF2-40B4-BE49-F238E27FC236}">
                    <a16:creationId xmlns:a16="http://schemas.microsoft.com/office/drawing/2014/main" id="{ADEF24C4-318D-485D-93D3-658E04340DB9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46" name="Arrow: Pentagon 45">
                <a:extLst>
                  <a:ext uri="{FF2B5EF4-FFF2-40B4-BE49-F238E27FC236}">
                    <a16:creationId xmlns:a16="http://schemas.microsoft.com/office/drawing/2014/main" id="{14BF10E3-46A1-460B-BEB3-CD7CC2012E1D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4" name="Rectangle 43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D1C8CFE9-FE7B-45B5-A4D6-A9CC2E6113E3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28" name="Arrow: Pentagon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C726ABF3-3B06-4DB1-9D15-88238257A0B0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9" name="Arrow: Pentagon 2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E6E01C-2D69-4FDE-8670-6DE311EC0A19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7249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2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E7A2A-2A46-4D5F-A8F5-97D416CDF73D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15" name="Rectangle: Single Corner Snipped 14">
            <a:extLst>
              <a:ext uri="{FF2B5EF4-FFF2-40B4-BE49-F238E27FC236}">
                <a16:creationId xmlns:a16="http://schemas.microsoft.com/office/drawing/2014/main" id="{1927D7A7-51CD-4228-9671-9A0EF7B73DDC}"/>
              </a:ext>
            </a:extLst>
          </p:cNvPr>
          <p:cNvSpPr/>
          <p:nvPr/>
        </p:nvSpPr>
        <p:spPr>
          <a:xfrm>
            <a:off x="200705" y="861150"/>
            <a:ext cx="3588351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2. iPad features you need to know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D34B01-057C-4476-AEA1-9AC597C3D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0173" y="1052816"/>
            <a:ext cx="4169361" cy="592152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6CB5F6-71E3-4EDE-8C90-4FC6C7A1D584}"/>
              </a:ext>
            </a:extLst>
          </p:cNvPr>
          <p:cNvGrpSpPr/>
          <p:nvPr/>
        </p:nvGrpSpPr>
        <p:grpSpPr>
          <a:xfrm>
            <a:off x="3753621" y="1909434"/>
            <a:ext cx="1026628" cy="633413"/>
            <a:chOff x="0" y="0"/>
            <a:chExt cx="1026628" cy="633413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65CD95A3-5235-4EB1-9506-CFAC935A05F4}"/>
                </a:ext>
              </a:extLst>
            </p:cNvPr>
            <p:cNvSpPr/>
            <p:nvPr/>
          </p:nvSpPr>
          <p:spPr>
            <a:xfrm rot="16200000">
              <a:off x="681261" y="333375"/>
              <a:ext cx="228600" cy="3714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AU" sz="1100"/>
            </a:p>
          </p:txBody>
        </p:sp>
        <p:sp>
          <p:nvSpPr>
            <p:cNvPr id="19" name="TextBox 34">
              <a:extLst>
                <a:ext uri="{FF2B5EF4-FFF2-40B4-BE49-F238E27FC236}">
                  <a16:creationId xmlns:a16="http://schemas.microsoft.com/office/drawing/2014/main" id="{674F878D-CDC9-4A9E-8FC6-1338CC73F78B}"/>
                </a:ext>
              </a:extLst>
            </p:cNvPr>
            <p:cNvSpPr txBox="1"/>
            <p:nvPr/>
          </p:nvSpPr>
          <p:spPr>
            <a:xfrm>
              <a:off x="0" y="0"/>
              <a:ext cx="1026628" cy="5114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Sleep/Wake</a:t>
              </a:r>
            </a:p>
            <a:p>
              <a:pPr algn="ctr"/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Button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647501-2E85-4EE6-BDC5-B20BFFD38DAE}"/>
              </a:ext>
            </a:extLst>
          </p:cNvPr>
          <p:cNvGrpSpPr/>
          <p:nvPr/>
        </p:nvGrpSpPr>
        <p:grpSpPr>
          <a:xfrm>
            <a:off x="4814091" y="1311335"/>
            <a:ext cx="809625" cy="542926"/>
            <a:chOff x="0" y="0"/>
            <a:chExt cx="809625" cy="542926"/>
          </a:xfrm>
        </p:grpSpPr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80C92174-DB7D-4FF0-B838-0B0B5BD61BCD}"/>
                </a:ext>
              </a:extLst>
            </p:cNvPr>
            <p:cNvSpPr/>
            <p:nvPr/>
          </p:nvSpPr>
          <p:spPr>
            <a:xfrm>
              <a:off x="581025" y="171451"/>
              <a:ext cx="228600" cy="3714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AU" sz="1100"/>
            </a:p>
          </p:txBody>
        </p:sp>
        <p:sp>
          <p:nvSpPr>
            <p:cNvPr id="22" name="TextBox 37">
              <a:extLst>
                <a:ext uri="{FF2B5EF4-FFF2-40B4-BE49-F238E27FC236}">
                  <a16:creationId xmlns:a16="http://schemas.microsoft.com/office/drawing/2014/main" id="{752598DE-F7B4-40A7-925C-359D6FB075B5}"/>
                </a:ext>
              </a:extLst>
            </p:cNvPr>
            <p:cNvSpPr txBox="1"/>
            <p:nvPr/>
          </p:nvSpPr>
          <p:spPr>
            <a:xfrm>
              <a:off x="0" y="0"/>
              <a:ext cx="656655" cy="5114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Silent</a:t>
              </a:r>
            </a:p>
            <a:p>
              <a:r>
                <a:rPr lang="en-AU" sz="1200" baseline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Toggle</a:t>
              </a:r>
              <a:endPara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AB8D19-8883-4BFE-9A07-CC2D78F5D647}"/>
              </a:ext>
            </a:extLst>
          </p:cNvPr>
          <p:cNvGrpSpPr/>
          <p:nvPr/>
        </p:nvGrpSpPr>
        <p:grpSpPr>
          <a:xfrm>
            <a:off x="6051771" y="1314835"/>
            <a:ext cx="938782" cy="542928"/>
            <a:chOff x="0" y="0"/>
            <a:chExt cx="938782" cy="542928"/>
          </a:xfrm>
        </p:grpSpPr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8AD23D25-305F-4214-9B6C-EFEE25CDA968}"/>
                </a:ext>
              </a:extLst>
            </p:cNvPr>
            <p:cNvSpPr/>
            <p:nvPr/>
          </p:nvSpPr>
          <p:spPr>
            <a:xfrm>
              <a:off x="0" y="171453"/>
              <a:ext cx="228600" cy="3714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AU" sz="1100"/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F8D3ADE9-62E2-4E45-B760-73C78B7823FF}"/>
                </a:ext>
              </a:extLst>
            </p:cNvPr>
            <p:cNvSpPr txBox="1"/>
            <p:nvPr/>
          </p:nvSpPr>
          <p:spPr>
            <a:xfrm>
              <a:off x="190500" y="0"/>
              <a:ext cx="748282" cy="5114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Volume</a:t>
              </a:r>
              <a:endParaRPr lang="en-AU" sz="12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AU" sz="1200" baseline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Buttons</a:t>
              </a:r>
              <a:endPara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FF76A5-3211-4E83-8CD4-4FB6596876CA}"/>
              </a:ext>
            </a:extLst>
          </p:cNvPr>
          <p:cNvGrpSpPr/>
          <p:nvPr/>
        </p:nvGrpSpPr>
        <p:grpSpPr>
          <a:xfrm>
            <a:off x="10567042" y="3781312"/>
            <a:ext cx="1022528" cy="511422"/>
            <a:chOff x="0" y="0"/>
            <a:chExt cx="1022528" cy="511422"/>
          </a:xfrm>
        </p:grpSpPr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FC9F3646-9F80-46BC-AAD2-F5B26F94B43E}"/>
                </a:ext>
              </a:extLst>
            </p:cNvPr>
            <p:cNvSpPr/>
            <p:nvPr/>
          </p:nvSpPr>
          <p:spPr>
            <a:xfrm rot="5400000">
              <a:off x="71438" y="46893"/>
              <a:ext cx="228600" cy="3714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AU" sz="1100"/>
            </a:p>
          </p:txBody>
        </p:sp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8997E0C-BD61-47BE-84F0-FF3D565CF8F8}"/>
                </a:ext>
              </a:extLst>
            </p:cNvPr>
            <p:cNvSpPr txBox="1"/>
            <p:nvPr/>
          </p:nvSpPr>
          <p:spPr>
            <a:xfrm>
              <a:off x="347663" y="0"/>
              <a:ext cx="674865" cy="5114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Home</a:t>
              </a:r>
            </a:p>
            <a:p>
              <a:r>
                <a:rPr lang="en-AU" sz="1200" baseline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Button</a:t>
              </a:r>
              <a:endPara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39EA88-0BD7-4F52-BDF7-22EA4BBFB44B}"/>
              </a:ext>
            </a:extLst>
          </p:cNvPr>
          <p:cNvGrpSpPr/>
          <p:nvPr/>
        </p:nvGrpSpPr>
        <p:grpSpPr>
          <a:xfrm>
            <a:off x="3886079" y="3862638"/>
            <a:ext cx="1090612" cy="301878"/>
            <a:chOff x="0" y="0"/>
            <a:chExt cx="1090612" cy="301878"/>
          </a:xfrm>
        </p:grpSpPr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6EE60C76-5640-4A5C-A254-2374F984DE43}"/>
                </a:ext>
              </a:extLst>
            </p:cNvPr>
            <p:cNvSpPr/>
            <p:nvPr/>
          </p:nvSpPr>
          <p:spPr>
            <a:xfrm rot="16200000">
              <a:off x="790575" y="-28575"/>
              <a:ext cx="228600" cy="3714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AU" sz="1100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2C80BA9-DBD7-488C-B59C-B22C3E40515B}"/>
                </a:ext>
              </a:extLst>
            </p:cNvPr>
            <p:cNvSpPr txBox="1"/>
            <p:nvPr/>
          </p:nvSpPr>
          <p:spPr>
            <a:xfrm>
              <a:off x="0" y="0"/>
              <a:ext cx="745204" cy="30187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Camera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FD2A110-0097-4FD1-BAA7-F572D4240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4" y="2207826"/>
            <a:ext cx="4861359" cy="36203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C78AEB-B5D1-422E-8284-EC59D34ECF14}"/>
              </a:ext>
            </a:extLst>
          </p:cNvPr>
          <p:cNvSpPr txBox="1"/>
          <p:nvPr/>
        </p:nvSpPr>
        <p:spPr>
          <a:xfrm>
            <a:off x="200706" y="1482786"/>
            <a:ext cx="3552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iPhone button location.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Button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Pressing this button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return you to the iPad's Home Screen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Pressing this button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twice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quick succession (within a one second window) will bring up the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Apps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Sleep/Wake Button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Holding this button while the iPad is on brings up the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to power off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Pressing this button when the iPad is off will turn it 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DAAB69-004E-4DE4-AAF2-9187E58065EC}"/>
              </a:ext>
            </a:extLst>
          </p:cNvPr>
          <p:cNvSpPr txBox="1"/>
          <p:nvPr/>
        </p:nvSpPr>
        <p:spPr>
          <a:xfrm>
            <a:off x="204301" y="1482786"/>
            <a:ext cx="3552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Silent Toggle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Depending on your iPad settings, the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 rotation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 lock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be assigned to this button. If your screen fails to rotate as expected, you may be required to check the switch location or setting.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Volume Buttons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and decrease the volume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iPad Camera</a:t>
            </a:r>
          </a:p>
        </p:txBody>
      </p:sp>
      <p:sp>
        <p:nvSpPr>
          <p:cNvPr id="75" name="Arrow: Pentagon 7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F14ED7-3D87-4B0C-BCF2-FB13D5D9EDDB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Arrow: Pentagon 75">
            <a:hlinkClick r:id="rId6" action="ppaction://hlinksldjump"/>
            <a:extLst>
              <a:ext uri="{FF2B5EF4-FFF2-40B4-BE49-F238E27FC236}">
                <a16:creationId xmlns:a16="http://schemas.microsoft.com/office/drawing/2014/main" id="{F1740747-B265-4DB6-88FF-F6991745DDBB}"/>
              </a:ext>
            </a:extLst>
          </p:cNvPr>
          <p:cNvSpPr/>
          <p:nvPr/>
        </p:nvSpPr>
        <p:spPr>
          <a:xfrm flipH="1">
            <a:off x="4780248" y="6303846"/>
            <a:ext cx="865689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81CB57-7532-4E43-962B-BAA23C65D5BA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39" name="Graphic 38" descr="Repeat">
              <a:extLst>
                <a:ext uri="{FF2B5EF4-FFF2-40B4-BE49-F238E27FC236}">
                  <a16:creationId xmlns:a16="http://schemas.microsoft.com/office/drawing/2014/main" id="{1CBA8244-0A68-4EF7-8470-572921BFC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07C6FA-9CDD-4F30-93C3-FB6BD0F1DF6D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41" name="Rectangle 4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EE4D2B0-7546-4865-BB50-06B746E0F2EC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AFC12B2-50D5-4841-9487-59F687B5FE15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9919C7-74D3-45F3-AF7B-BFA3D87C224E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46" name="Arrow: Pentagon 45">
                <a:extLst>
                  <a:ext uri="{FF2B5EF4-FFF2-40B4-BE49-F238E27FC236}">
                    <a16:creationId xmlns:a16="http://schemas.microsoft.com/office/drawing/2014/main" id="{9E403B36-A847-4695-A82D-678CB697C140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47" name="Arrow: Pentagon 46">
                <a:extLst>
                  <a:ext uri="{FF2B5EF4-FFF2-40B4-BE49-F238E27FC236}">
                    <a16:creationId xmlns:a16="http://schemas.microsoft.com/office/drawing/2014/main" id="{392F4F9E-002E-4A82-B55A-390899F9D3DC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8" name="Rectangle 47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D995B229-7B00-4059-8AEB-15BC910D6EAD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44" name="Arrow: Pentagon 4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ABD530A-1B3D-4D1E-A96E-AE0000F6DE27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5" name="Arrow: Pentagon 4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4005FF3-7390-4292-8CE2-E5A8E27010A9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3E64B460-C358-4F25-A303-E6B41243BC53}"/>
              </a:ext>
            </a:extLst>
          </p:cNvPr>
          <p:cNvSpPr/>
          <p:nvPr/>
        </p:nvSpPr>
        <p:spPr>
          <a:xfrm>
            <a:off x="846096" y="5541869"/>
            <a:ext cx="1007021" cy="2862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8000" rtlCol="0" anchor="ctr"/>
          <a:lstStyle/>
          <a:p>
            <a:pPr algn="ctr"/>
            <a:r>
              <a:rPr lang="en-AU" sz="1600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4819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3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CFF9E-9FFD-404F-944B-A4AD83B97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7640"/>
            <a:ext cx="2817888" cy="64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A2D59-31FB-4DF7-9E8C-33783468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617825"/>
            <a:ext cx="1977666" cy="10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CF7CFD-620A-4D45-BE7A-AFC66FE084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5220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A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86CC-9638-4B58-AF2F-4C456C8E5883}"/>
              </a:ext>
            </a:extLst>
          </p:cNvPr>
          <p:cNvSpPr txBox="1"/>
          <p:nvPr/>
        </p:nvSpPr>
        <p:spPr>
          <a:xfrm>
            <a:off x="9216221" y="6528435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uEducateUs – powered By Linked Success</a:t>
            </a:r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5FD6152B-C69F-4FD2-AE4E-2B43F615CDBD}"/>
              </a:ext>
            </a:extLst>
          </p:cNvPr>
          <p:cNvSpPr/>
          <p:nvPr/>
        </p:nvSpPr>
        <p:spPr>
          <a:xfrm>
            <a:off x="200705" y="861150"/>
            <a:ext cx="3588351" cy="4501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3. Open apps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03F9B-037C-48C2-A27D-A4FF3D28A873}"/>
              </a:ext>
            </a:extLst>
          </p:cNvPr>
          <p:cNvSpPr txBox="1"/>
          <p:nvPr/>
        </p:nvSpPr>
        <p:spPr>
          <a:xfrm>
            <a:off x="200705" y="1447800"/>
            <a:ext cx="3552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pressing the </a:t>
            </a:r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Button </a:t>
            </a: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twice, the iPad's display changes to show you all the current open apps you have on your iPad.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Taping on an app window will take you to that app.</a:t>
            </a:r>
          </a:p>
          <a:p>
            <a:endParaRPr lang="en-A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Flicking up on an app will close the app.  This is especially effective if an app has become unresponsive or misbehaving.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FC2071-70F1-4F3E-98DA-EF72C4A7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0173" y="1052816"/>
            <a:ext cx="4169361" cy="59215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0B9D7D-9776-4D9D-A5DC-65CB3A9B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640000">
            <a:off x="10231722" y="3712342"/>
            <a:ext cx="828675" cy="8286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E5FDD3-CA53-4D44-A515-4E10F422A2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11" y="2708977"/>
            <a:ext cx="660230" cy="6602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C87CE1-2C22-4D34-A2B0-7F51FCA19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24" y="3929993"/>
            <a:ext cx="828675" cy="828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D2A110-0097-4FD1-BAA7-F572D4240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3" y="2206487"/>
            <a:ext cx="4859511" cy="3608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FFCEA17-C739-4015-B149-7F031EE23A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13" y="2206487"/>
            <a:ext cx="4897721" cy="3673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EB28E-E40E-49B4-85FA-16A6AC282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640000">
            <a:off x="9061120" y="4443653"/>
            <a:ext cx="828675" cy="828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9D8149-6A6A-41F1-80A8-6137C9DE07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90" b="20463"/>
          <a:stretch/>
        </p:blipFill>
        <p:spPr>
          <a:xfrm>
            <a:off x="7574507" y="2208952"/>
            <a:ext cx="2630727" cy="291635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9F6C2-0B26-424D-9E15-295B1877B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3206" y="2469311"/>
            <a:ext cx="1481820" cy="11093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CB3B12-41AE-4225-8F29-20F1F92002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46" b="90000" l="9971" r="96288">
                        <a14:foregroundMark x1="90635" y1="7461" x2="94323" y2="8155"/>
                        <a14:foregroundMark x1="94323" y1="8155" x2="94541" y2="30680"/>
                        <a14:foregroundMark x1="94541" y1="30680" x2="86390" y2="36408"/>
                        <a14:foregroundMark x1="86390" y1="36408" x2="68413" y2="35922"/>
                        <a14:foregroundMark x1="68413" y1="35922" x2="66230" y2="24854"/>
                        <a14:foregroundMark x1="66230" y1="24854" x2="66812" y2="13592"/>
                        <a14:foregroundMark x1="66812" y1="13592" x2="68361" y2="7795"/>
                        <a14:foregroundMark x1="71616" y1="11165" x2="82096" y2="16019"/>
                        <a14:foregroundMark x1="82096" y1="16019" x2="85590" y2="15631"/>
                        <a14:foregroundMark x1="72198" y1="18835" x2="96288" y2="22039"/>
                        <a14:backgroundMark x1="29039" y1="20485" x2="49418" y2="30291"/>
                        <a14:backgroundMark x1="49418" y1="30291" x2="65866" y2="57379"/>
                        <a14:backgroundMark x1="65866" y1="57379" x2="65502" y2="70874"/>
                        <a14:backgroundMark x1="65502" y1="70874" x2="64410" y2="72039"/>
                        <a14:backgroundMark x1="26565" y1="55340" x2="59098" y2="65146"/>
                        <a14:backgroundMark x1="59098" y1="65146" x2="62518" y2="73010"/>
                        <a14:backgroundMark x1="78603" y1="3883" x2="90247" y2="4175"/>
                        <a14:backgroundMark x1="75036" y1="4369" x2="86681" y2="5437"/>
                        <a14:backgroundMark x1="86681" y1="5437" x2="88428" y2="5340"/>
                        <a14:backgroundMark x1="68705" y1="6408" x2="74600" y2="6117"/>
                        <a14:backgroundMark x1="88646" y1="6408" x2="86390" y2="6408"/>
                        <a14:backgroundMark x1="89520" y1="6311" x2="89156" y2="6602"/>
                        <a14:backgroundMark x1="89229" y1="6893" x2="89229" y2="6893"/>
                        <a14:backgroundMark x1="96288" y1="22039" x2="96943" y2="21262"/>
                        <a14:backgroundMark x1="90466" y1="7087" x2="87918" y2="6796"/>
                        <a14:backgroundMark x1="66230" y1="3107" x2="67394" y2="2621"/>
                        <a14:backgroundMark x1="68923" y1="3398" x2="74964" y2="4563"/>
                        <a14:backgroundMark x1="66667" y1="3107" x2="68705" y2="3107"/>
                        <a14:backgroundMark x1="66084" y1="2427" x2="64265" y2="3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29" b="57101"/>
          <a:stretch/>
        </p:blipFill>
        <p:spPr>
          <a:xfrm>
            <a:off x="5316347" y="3609832"/>
            <a:ext cx="4688952" cy="1575258"/>
          </a:xfrm>
          <a:prstGeom prst="rect">
            <a:avLst/>
          </a:prstGeom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B93F974-F286-4262-A244-9E7D744810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12" y="2206487"/>
            <a:ext cx="4897721" cy="36732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7639BF-7CD4-489D-A920-8E7BCFCD9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640000">
            <a:off x="9213859" y="3097350"/>
            <a:ext cx="828675" cy="828675"/>
          </a:xfrm>
          <a:prstGeom prst="rect">
            <a:avLst/>
          </a:prstGeom>
        </p:spPr>
      </p:pic>
      <p:sp>
        <p:nvSpPr>
          <p:cNvPr id="67" name="Arrow: Pentagon 6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BC91E22-C9CE-4AB5-A52C-F525B8CE473B}"/>
              </a:ext>
            </a:extLst>
          </p:cNvPr>
          <p:cNvSpPr/>
          <p:nvPr/>
        </p:nvSpPr>
        <p:spPr>
          <a:xfrm>
            <a:off x="6552524" y="6303847"/>
            <a:ext cx="1097863" cy="42933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Arrow: Pentagon 67">
            <a:hlinkClick r:id="rId15" action="ppaction://hlinksldjump"/>
            <a:extLst>
              <a:ext uri="{FF2B5EF4-FFF2-40B4-BE49-F238E27FC236}">
                <a16:creationId xmlns:a16="http://schemas.microsoft.com/office/drawing/2014/main" id="{3F826A51-9646-4503-9FBD-936ACAD4DA79}"/>
              </a:ext>
            </a:extLst>
          </p:cNvPr>
          <p:cNvSpPr/>
          <p:nvPr/>
        </p:nvSpPr>
        <p:spPr>
          <a:xfrm flipH="1">
            <a:off x="4559030" y="6303846"/>
            <a:ext cx="1086908" cy="42933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B7E43A-0151-4A58-8BC6-EA319D39D904}"/>
              </a:ext>
            </a:extLst>
          </p:cNvPr>
          <p:cNvGrpSpPr/>
          <p:nvPr/>
        </p:nvGrpSpPr>
        <p:grpSpPr>
          <a:xfrm>
            <a:off x="257004" y="6217931"/>
            <a:ext cx="1459149" cy="429335"/>
            <a:chOff x="91087" y="6306342"/>
            <a:chExt cx="1459149" cy="429335"/>
          </a:xfrm>
        </p:grpSpPr>
        <p:pic>
          <p:nvPicPr>
            <p:cNvPr id="32" name="Graphic 31" descr="Repeat">
              <a:extLst>
                <a:ext uri="{FF2B5EF4-FFF2-40B4-BE49-F238E27FC236}">
                  <a16:creationId xmlns:a16="http://schemas.microsoft.com/office/drawing/2014/main" id="{24DA10B5-CC50-4844-B438-9F1BC5A8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2881" y="6356370"/>
              <a:ext cx="321490" cy="3214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29CBF69-1685-4ED8-9182-B2744CD38E82}"/>
                </a:ext>
              </a:extLst>
            </p:cNvPr>
            <p:cNvSpPr txBox="1"/>
            <p:nvPr/>
          </p:nvSpPr>
          <p:spPr>
            <a:xfrm>
              <a:off x="504371" y="6332449"/>
              <a:ext cx="87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Replay</a:t>
              </a:r>
            </a:p>
          </p:txBody>
        </p:sp>
        <p:sp>
          <p:nvSpPr>
            <p:cNvPr id="39" name="Rectangle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A488E2A-84C1-4BEE-B9D5-7C6725EE35FC}"/>
                </a:ext>
              </a:extLst>
            </p:cNvPr>
            <p:cNvSpPr/>
            <p:nvPr/>
          </p:nvSpPr>
          <p:spPr>
            <a:xfrm>
              <a:off x="91087" y="6306342"/>
              <a:ext cx="1459149" cy="429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541F79-0E4B-43C5-961B-54D417AA10F6}"/>
              </a:ext>
            </a:extLst>
          </p:cNvPr>
          <p:cNvGrpSpPr/>
          <p:nvPr/>
        </p:nvGrpSpPr>
        <p:grpSpPr>
          <a:xfrm>
            <a:off x="4825328" y="6303846"/>
            <a:ext cx="2517771" cy="429338"/>
            <a:chOff x="4825328" y="6303846"/>
            <a:chExt cx="2517771" cy="42933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5CEA91F-08BC-4E9E-BDD1-A69A43423BD6}"/>
                </a:ext>
              </a:extLst>
            </p:cNvPr>
            <p:cNvGrpSpPr/>
            <p:nvPr/>
          </p:nvGrpSpPr>
          <p:grpSpPr>
            <a:xfrm>
              <a:off x="4848901" y="6303847"/>
              <a:ext cx="2494198" cy="429337"/>
              <a:chOff x="551538" y="6229905"/>
              <a:chExt cx="2494198" cy="429337"/>
            </a:xfrm>
          </p:grpSpPr>
          <p:sp>
            <p:nvSpPr>
              <p:cNvPr id="44" name="Arrow: Pentagon 43">
                <a:extLst>
                  <a:ext uri="{FF2B5EF4-FFF2-40B4-BE49-F238E27FC236}">
                    <a16:creationId xmlns:a16="http://schemas.microsoft.com/office/drawing/2014/main" id="{1997BE4C-A9AA-464F-A557-70F35D674FA0}"/>
                  </a:ext>
                </a:extLst>
              </p:cNvPr>
              <p:cNvSpPr/>
              <p:nvPr/>
            </p:nvSpPr>
            <p:spPr>
              <a:xfrm>
                <a:off x="2255161" y="6229907"/>
                <a:ext cx="790575" cy="429333"/>
              </a:xfrm>
              <a:prstGeom prst="homePlate">
                <a:avLst>
                  <a:gd name="adj" fmla="val 54437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Next</a:t>
                </a:r>
              </a:p>
            </p:txBody>
          </p:sp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FAFA7126-1280-4CA1-83DD-5FAC2ACF8999}"/>
                  </a:ext>
                </a:extLst>
              </p:cNvPr>
              <p:cNvSpPr/>
              <p:nvPr/>
            </p:nvSpPr>
            <p:spPr>
              <a:xfrm rot="10800000" flipV="1">
                <a:off x="551538" y="6229910"/>
                <a:ext cx="790575" cy="429332"/>
              </a:xfrm>
              <a:prstGeom prst="homePlate">
                <a:avLst>
                  <a:gd name="adj" fmla="val 60259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err="1"/>
                  <a:t>Prev</a:t>
                </a:r>
                <a:endParaRPr lang="en-AU" dirty="0"/>
              </a:p>
            </p:txBody>
          </p:sp>
          <p:sp>
            <p:nvSpPr>
              <p:cNvPr id="46" name="Rectangle 45">
                <a:hlinkClick r:id="" action="ppaction://hlinkshowjump?jump=firstslide"/>
                <a:extLst>
                  <a:ext uri="{FF2B5EF4-FFF2-40B4-BE49-F238E27FC236}">
                    <a16:creationId xmlns:a16="http://schemas.microsoft.com/office/drawing/2014/main" id="{B618E7EA-1129-4CDD-BA65-EB1AABC83DC5}"/>
                  </a:ext>
                </a:extLst>
              </p:cNvPr>
              <p:cNvSpPr/>
              <p:nvPr/>
            </p:nvSpPr>
            <p:spPr>
              <a:xfrm>
                <a:off x="1420494" y="6229905"/>
                <a:ext cx="749842" cy="4293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/>
                  <a:t>Home</a:t>
                </a:r>
              </a:p>
            </p:txBody>
          </p:sp>
        </p:grpSp>
        <p:sp>
          <p:nvSpPr>
            <p:cNvPr id="42" name="Arrow: Pentagon 4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4211920-2828-4F5B-925D-A8AF8B1CD655}"/>
                </a:ext>
              </a:extLst>
            </p:cNvPr>
            <p:cNvSpPr/>
            <p:nvPr/>
          </p:nvSpPr>
          <p:spPr>
            <a:xfrm flipH="1">
              <a:off x="4825328" y="6303846"/>
              <a:ext cx="820610" cy="429335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3" name="Arrow: Pentagon 4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6EC374B-D011-4BAB-BBFD-EC96ACBB6F44}"/>
                </a:ext>
              </a:extLst>
            </p:cNvPr>
            <p:cNvSpPr/>
            <p:nvPr/>
          </p:nvSpPr>
          <p:spPr>
            <a:xfrm>
              <a:off x="6552524" y="6303847"/>
              <a:ext cx="790575" cy="42933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3873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mph" presetSubtype="0" repeatCount="200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6" presetClass="emph" presetSubtype="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6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7.40741E-7 L 2.91667E-6 -0.24954 " pathEditMode="relative" rAng="0" ptsTypes="AA">
                                      <p:cBhvr>
                                        <p:cTn id="7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7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3.7037E-6 L 4.58333E-6 -0.20393 " pathEditMode="relative" rAng="0" ptsTypes="AA">
                                      <p:cBhvr>
                                        <p:cTn id="7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0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2.96296E-6 L 0.00065 -0.11713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85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9184-F422-48A5-A8C7-31C911AAE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A4DD-B992-4107-BAEC-3BF087EF9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24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1073</Words>
  <Application>Microsoft Office PowerPoint</Application>
  <PresentationFormat>Widescreen</PresentationFormat>
  <Paragraphs>201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McRae</dc:creator>
  <cp:lastModifiedBy>Kevin McRae</cp:lastModifiedBy>
  <cp:revision>90</cp:revision>
  <dcterms:created xsi:type="dcterms:W3CDTF">2019-10-11T02:10:41Z</dcterms:created>
  <dcterms:modified xsi:type="dcterms:W3CDTF">2020-02-11T22:14:29Z</dcterms:modified>
</cp:coreProperties>
</file>